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439" r:id="rId6"/>
    <p:sldId id="258" r:id="rId7"/>
    <p:sldId id="259" r:id="rId8"/>
    <p:sldId id="260" r:id="rId9"/>
    <p:sldId id="262" r:id="rId10"/>
    <p:sldId id="2432" r:id="rId11"/>
    <p:sldId id="2433" r:id="rId12"/>
    <p:sldId id="2440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file:///C:\Users\HP\Documents\Atchu'sRestaurantly.zi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nsole.firebase.google.com/?pli=1" TargetMode="External"/><Relationship Id="rId5" Type="http://schemas.openxmlformats.org/officeDocument/2006/relationships/hyperlink" Target="http://surl.li/luti" TargetMode="External"/><Relationship Id="rId4" Type="http://schemas.openxmlformats.org/officeDocument/2006/relationships/hyperlink" Target="http://ec2-65-2-181-127.ap-south-1.compute.amazonaws.com:500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SUBTITLE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" y="1423851"/>
            <a:ext cx="5068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USING PYTHON</a:t>
            </a:r>
            <a:endParaRPr lang="en-I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15" y="4131725"/>
            <a:ext cx="1579944" cy="10698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ATCHAYA G</a:t>
            </a:r>
            <a:endParaRPr kumimoji="0" lang="en-US" sz="2400" b="1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2000" b="1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9360299276</a:t>
            </a:r>
            <a:endParaRPr kumimoji="0" lang="en-US" sz="2000" b="1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spc="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atchayaga</a:t>
            </a:r>
            <a:r>
              <a:rPr kumimoji="0" lang="en-US" sz="2000" b="1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@gmail.com</a:t>
            </a:r>
            <a:endParaRPr kumimoji="0" lang="en-US" sz="2000" b="1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8" y="3298848"/>
            <a:ext cx="2661135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623" y="1787237"/>
            <a:ext cx="5003667" cy="239484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RESTAURENT MANAGEMENT 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USING PYTHON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1954" y="4572000"/>
            <a:ext cx="3875496" cy="1896303"/>
          </a:xfrm>
        </p:spPr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ATCHAYA G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120011152730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Picture Placeholder 5"/>
          <p:cNvSpPr txBox="1">
            <a:spLocks/>
          </p:cNvSpPr>
          <p:nvPr/>
        </p:nvSpPr>
        <p:spPr>
          <a:xfrm rot="2071601">
            <a:off x="233962" y="1234441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</p:sp>
      <p:sp>
        <p:nvSpPr>
          <p:cNvPr id="8" name="TextBox 7"/>
          <p:cNvSpPr txBox="1"/>
          <p:nvPr/>
        </p:nvSpPr>
        <p:spPr>
          <a:xfrm>
            <a:off x="541265" y="1771233"/>
            <a:ext cx="69306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RESTAURENT MANAGEMENT 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USING PYTHON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4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912" y="474006"/>
            <a:ext cx="7563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RESTAURENT MANAGEMENT </a:t>
            </a:r>
            <a:b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I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1954" y="4572000"/>
            <a:ext cx="407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ATCHAYA G</a:t>
            </a:r>
          </a:p>
          <a:p>
            <a:r>
              <a:rPr lang="en-I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120011152730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6366" y="3915228"/>
            <a:ext cx="5251450" cy="365125"/>
          </a:xfrm>
        </p:spPr>
        <p:txBody>
          <a:bodyPr>
            <a:noAutofit/>
          </a:bodyPr>
          <a:lstStyle/>
          <a:p>
            <a:r>
              <a:rPr lang="en-US" sz="3200" spc="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74378" y="3104992"/>
            <a:ext cx="1492396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US" alt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6831" y="1017844"/>
            <a:ext cx="59044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HTML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Bootstrap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1522" y="4565042"/>
            <a:ext cx="239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1.Userfriendly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2.Light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3.Interactive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3"/>
          </p:nvPr>
        </p:nvSpPr>
        <p:spPr>
          <a:xfrm>
            <a:off x="5767754" y="600891"/>
            <a:ext cx="6668086" cy="15022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3200" b="1" spc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 TO USE  </a:t>
            </a:r>
            <a:r>
              <a:rPr lang="en-IN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en-I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566" y="365125"/>
            <a:ext cx="5858434" cy="157125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flask:</a:t>
            </a:r>
            <a:b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765" y="1936376"/>
            <a:ext cx="4074459" cy="45319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1.Light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framework</a:t>
            </a:r>
          </a:p>
          <a:p>
            <a:pPr marL="0" indent="0" algn="ctr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2.Easy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blend the app flow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3.Adopt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changes made in future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03687"/>
            <a:ext cx="6333565" cy="54857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we use python: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827972"/>
            <a:ext cx="5157787" cy="49450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9038"/>
            <a:ext cx="9039496" cy="566896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39497" y="2322478"/>
            <a:ext cx="29537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1.Book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slot form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2.data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fetched by python-flask script and moved to the database(firebase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see the fetched data in the firebase dashboard.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851" y="3029948"/>
            <a:ext cx="2873829" cy="573989"/>
          </a:xfrm>
        </p:spPr>
        <p:txBody>
          <a:bodyPr/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5" name="Picture 14">
            <a:hlinkClick r:id="rId2" action="ppaction://hlinkfile" tooltip="tips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89"/>
            <a:ext cx="12192000" cy="69104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3143" y="274320"/>
            <a:ext cx="359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WEBSITE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27909" y="3105835"/>
            <a:ext cx="3017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27910" y="1194971"/>
            <a:ext cx="892193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</a:t>
            </a:r>
            <a: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IN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ec2-65-2-181-127.ap-south-1.compute.amazonaws.com:5000/</a:t>
            </a:r>
            <a:endParaRPr lang="en-IN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http://surl.li/luti</a:t>
            </a:r>
            <a:endParaRPr lang="en-IN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9897" y="2481943"/>
            <a:ext cx="2495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41417" y="4349931"/>
            <a:ext cx="5852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chemeClr val="bg1"/>
                </a:solidFill>
                <a:hlinkClick r:id="rId6"/>
              </a:rPr>
              <a:t>https</a:t>
            </a:r>
            <a:r>
              <a:rPr lang="en-IN" sz="2500" dirty="0">
                <a:solidFill>
                  <a:schemeClr val="bg1"/>
                </a:solidFill>
                <a:hlinkClick r:id="rId6"/>
              </a:rPr>
              <a:t>://console.firebase.google.com/?pli=1</a:t>
            </a:r>
            <a:endParaRPr lang="en-IN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92149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118</Words>
  <Application>Microsoft Office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Gill Sans</vt:lpstr>
      <vt:lpstr>Tempus Sans ITC</vt:lpstr>
      <vt:lpstr>Times New Roman</vt:lpstr>
      <vt:lpstr>Office Theme</vt:lpstr>
      <vt:lpstr>PowerPoint Presentation</vt:lpstr>
      <vt:lpstr>RESTAURENT MANAGEMENT  SYSTEM USING PYTHON</vt:lpstr>
      <vt:lpstr>    Flask</vt:lpstr>
      <vt:lpstr>  </vt:lpstr>
      <vt:lpstr>   reason to use  python flask:  </vt:lpstr>
      <vt:lpstr>where we use python:</vt:lpstr>
      <vt:lpstr>x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2022-10-25T03:45:11Z</dcterms:created>
  <dcterms:modified xsi:type="dcterms:W3CDTF">2022-10-26T08:00:29Z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